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2268071" y="753035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B845A8-1B26-ED76-88F7-5515D5051227}"/>
              </a:ext>
            </a:extLst>
          </p:cNvPr>
          <p:cNvGrpSpPr/>
          <p:nvPr/>
        </p:nvGrpSpPr>
        <p:grpSpPr>
          <a:xfrm>
            <a:off x="3565301" y="684886"/>
            <a:ext cx="2527338" cy="2326522"/>
            <a:chOff x="3565301" y="684886"/>
            <a:chExt cx="2527338" cy="232652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08F3416-00ED-D1E1-FDC3-FC596029D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84886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D4026-290C-DEA0-CECE-B364B932311E}"/>
                </a:ext>
              </a:extLst>
            </p:cNvPr>
            <p:cNvSpPr txBox="1"/>
            <p:nvPr/>
          </p:nvSpPr>
          <p:spPr>
            <a:xfrm>
              <a:off x="4515974" y="1060221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13890</TotalTime>
  <Words>1151</Words>
  <Application>Microsoft Office PowerPoint</Application>
  <PresentationFormat>Widescreen</PresentationFormat>
  <Paragraphs>345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157</cp:revision>
  <dcterms:created xsi:type="dcterms:W3CDTF">2022-07-26T19:04:22Z</dcterms:created>
  <dcterms:modified xsi:type="dcterms:W3CDTF">2023-04-10T23:37:09Z</dcterms:modified>
</cp:coreProperties>
</file>